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3" r:id="rId6"/>
    <p:sldId id="262" r:id="rId7"/>
    <p:sldId id="261" r:id="rId8"/>
    <p:sldId id="264" r:id="rId9"/>
    <p:sldId id="266" r:id="rId10"/>
    <p:sldId id="265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9" r:id="rId21"/>
  </p:sldIdLst>
  <p:sldSz cx="12192000" cy="6858000"/>
  <p:notesSz cx="6858000" cy="9144000"/>
  <p:embeddedFontLst>
    <p:embeddedFont>
      <p:font typeface="Open Sans" pitchFamily="2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gfL4yn2PuFmBYX9nlFkuW5LKPU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160"/>
    <a:srgbClr val="0F3A84"/>
    <a:srgbClr val="84C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10"/>
    <p:restoredTop sz="86403"/>
  </p:normalViewPr>
  <p:slideViewPr>
    <p:cSldViewPr snapToGrid="0">
      <p:cViewPr varScale="1">
        <p:scale>
          <a:sx n="112" d="100"/>
          <a:sy n="112" d="100"/>
        </p:scale>
        <p:origin x="216" y="3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02074F07-B79D-DC73-9B9D-C11EB7DF2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443184EF-3DD5-0DCE-83EB-D6A4E8778A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46A82F8E-B653-1E84-F8D9-F9C9C53CA1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A5E67D26-BC09-3EE5-67F6-C15776063B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7182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D47EBF8E-59F8-6E27-E244-63065CE59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>
            <a:extLst>
              <a:ext uri="{FF2B5EF4-FFF2-40B4-BE49-F238E27FC236}">
                <a16:creationId xmlns:a16="http://schemas.microsoft.com/office/drawing/2014/main" id="{5715D0AF-EB1C-C005-87D7-AE71FC78D9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>
            <a:extLst>
              <a:ext uri="{FF2B5EF4-FFF2-40B4-BE49-F238E27FC236}">
                <a16:creationId xmlns:a16="http://schemas.microsoft.com/office/drawing/2014/main" id="{F4088B09-8787-56EC-D353-2BB5E02048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3:notes">
            <a:extLst>
              <a:ext uri="{FF2B5EF4-FFF2-40B4-BE49-F238E27FC236}">
                <a16:creationId xmlns:a16="http://schemas.microsoft.com/office/drawing/2014/main" id="{339E3A76-75C1-8D6F-8587-C92FFAEB6D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6272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B9CF74B7-9E0C-8E08-10EC-456AD6F84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C4E3A954-82A1-31FA-506E-550F099D2D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CBE8E760-A1E8-BF52-261C-F57D9B4785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9BAFEC09-C891-CAA7-6BEA-C5C03BC076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83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02BE7972-B180-BF99-A8B4-0C19C2C44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9032470D-FC94-5A48-DECA-FA12FDE55B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D2E364EB-DF6C-41A8-90B8-70EA8AB739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E296D72A-3877-AE32-4101-AFC45A45620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933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831940F9-E0AE-D86D-32DB-93ACE77F5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FFB4DC6F-46BA-E8C2-90F5-790C3464FA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729C3ED2-06D4-9C4D-EC30-10F16F1351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184E5D9A-BFD8-FF7E-4CE0-B173BC0065F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1464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5FEE95EE-8BFD-B551-5459-51FA12B0F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F510B40D-18B3-B185-5B2A-D15978CC9D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98F04FBE-94CB-E2D2-6800-A3073F3282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DDF2E038-8A8C-CA20-419F-140C5C5399B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189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EF90DE7E-015E-83E1-FC85-03C7C44EC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15F274ED-07CB-0E3A-EAC5-577846B2D6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B7670547-B9F7-393F-1A0D-C3BCFC1BE2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FD270B14-EA69-FEFA-F0C4-BE10CB7D79D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619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0B16315B-6D29-A02D-D716-1D9868AF5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09A50565-70A0-8889-5F28-5BA48FA0D6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058F3A93-A385-052E-5CAE-04E93CDBA0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E7A23B83-1F1D-2915-B810-89BAD83548D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29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37649759-AA25-F7F3-AEFA-A820736AE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98C1AFEC-A95A-9A47-B493-059FBDA7C6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2D3FE047-6818-D809-6FCF-9D98DF7C87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9F48C0BB-B03D-9EA4-9C4F-234D4B722B4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4085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B7B781CD-C0B5-150A-9059-645BB749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4850714C-467E-33DE-E828-79511979EC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42E7541F-BD01-34AA-33BC-347F96E90E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33CF9DB2-15E9-3368-8BC0-5471728C49F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310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A699BD52-C698-679D-0353-D6EFF805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3CDC08F3-00A3-7CD0-7677-6B2D1C2B3A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D6CFD3B0-F462-B6A6-A653-7527629629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301C2479-E929-AF26-313E-001EC1162D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8242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512E060B-6201-A639-511C-5912423D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3486A44D-8246-ECBD-118E-E837AA012E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5E957222-101D-4F7D-F2BF-9071044AB3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606189CF-4854-8136-F581-BEEC9091B7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834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0DAADFBA-AB66-CEC9-2D0D-7661E2CC3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>
            <a:extLst>
              <a:ext uri="{FF2B5EF4-FFF2-40B4-BE49-F238E27FC236}">
                <a16:creationId xmlns:a16="http://schemas.microsoft.com/office/drawing/2014/main" id="{793AC25E-2C6A-F269-D957-40707181C3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>
            <a:extLst>
              <a:ext uri="{FF2B5EF4-FFF2-40B4-BE49-F238E27FC236}">
                <a16:creationId xmlns:a16="http://schemas.microsoft.com/office/drawing/2014/main" id="{B51B9080-E562-1FF5-BC7D-9D9CB45B07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3:notes">
            <a:extLst>
              <a:ext uri="{FF2B5EF4-FFF2-40B4-BE49-F238E27FC236}">
                <a16:creationId xmlns:a16="http://schemas.microsoft.com/office/drawing/2014/main" id="{68028E6C-D975-3003-F852-8725D62ED86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1450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CA029C84-F7D4-2C7F-ADF2-FD351EF80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85AAD49E-8DCC-D35D-8F04-047CFE6C4E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FD59EC5A-ABFE-5751-9B90-8F22FD4DE4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996E5062-C580-3CE1-A3C3-1450FEA8BDB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9689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BFF8AD06-04F9-D4D3-AFE0-3D69CB028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>
            <a:extLst>
              <a:ext uri="{FF2B5EF4-FFF2-40B4-BE49-F238E27FC236}">
                <a16:creationId xmlns:a16="http://schemas.microsoft.com/office/drawing/2014/main" id="{AE6D9DEF-4223-D2EC-5576-DA497C8843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>
            <a:extLst>
              <a:ext uri="{FF2B5EF4-FFF2-40B4-BE49-F238E27FC236}">
                <a16:creationId xmlns:a16="http://schemas.microsoft.com/office/drawing/2014/main" id="{D153E0CF-1F7C-D471-C06C-F57DAE69C0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3:notes">
            <a:extLst>
              <a:ext uri="{FF2B5EF4-FFF2-40B4-BE49-F238E27FC236}">
                <a16:creationId xmlns:a16="http://schemas.microsoft.com/office/drawing/2014/main" id="{BA8D8F0F-264F-AA9B-5935-4DC4B299FD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2644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7EB5A2AA-D96F-306A-99CE-1734A9CBC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FCD56FA8-7E66-4FB2-B89C-C89AC30282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B7FC2CCF-21D2-7010-947B-4749FE4C11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DBA46BDE-A65E-4EE6-D094-6C0D7200EF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145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FD18E07E-79B7-0F44-3550-408479EA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>
            <a:extLst>
              <a:ext uri="{FF2B5EF4-FFF2-40B4-BE49-F238E27FC236}">
                <a16:creationId xmlns:a16="http://schemas.microsoft.com/office/drawing/2014/main" id="{7DCEDE9E-2EFE-688B-BE17-2F7E5967A6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>
            <a:extLst>
              <a:ext uri="{FF2B5EF4-FFF2-40B4-BE49-F238E27FC236}">
                <a16:creationId xmlns:a16="http://schemas.microsoft.com/office/drawing/2014/main" id="{89656A59-8A9E-4ED0-534A-4038BEB84A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3:notes">
            <a:extLst>
              <a:ext uri="{FF2B5EF4-FFF2-40B4-BE49-F238E27FC236}">
                <a16:creationId xmlns:a16="http://schemas.microsoft.com/office/drawing/2014/main" id="{11A081BD-0350-9CBE-F061-6583EAAA79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08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-14290" y="1999700"/>
            <a:ext cx="12235318" cy="4944822"/>
          </a:xfrm>
          <a:prstGeom prst="rect">
            <a:avLst/>
          </a:prstGeom>
          <a:solidFill>
            <a:srgbClr val="0221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47D80CB7-DAF9-59F2-A7F5-A84FB95AEC27}"/>
              </a:ext>
            </a:extLst>
          </p:cNvPr>
          <p:cNvSpPr/>
          <p:nvPr/>
        </p:nvSpPr>
        <p:spPr>
          <a:xfrm>
            <a:off x="-14290" y="-137160"/>
            <a:ext cx="12235318" cy="3063238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-29028" y="5265289"/>
            <a:ext cx="12250056" cy="917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F5FF"/>
              </a:buClr>
              <a:buSzPts val="2400"/>
              <a:buNone/>
            </a:pPr>
            <a:r>
              <a:rPr lang="nl-NL" b="1" dirty="0">
                <a:solidFill>
                  <a:srgbClr val="84C6FF"/>
                </a:solidFill>
                <a:latin typeface="Open Sans"/>
                <a:ea typeface="Open Sans"/>
                <a:cs typeface="Open Sans"/>
                <a:sym typeface="Open Sans"/>
              </a:rPr>
              <a:t>PRESENTATIE</a:t>
            </a:r>
            <a:endParaRPr dirty="0">
              <a:solidFill>
                <a:srgbClr val="84C6FF"/>
              </a:solidFill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-29028" y="4629700"/>
            <a:ext cx="12250056" cy="617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nl-NL" sz="4000" b="1" i="0" u="none" strike="noStrike" cap="none" dirty="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ELBURGER SC</a:t>
            </a:r>
            <a:endParaRPr b="1" dirty="0">
              <a:latin typeface="+mj-lt"/>
            </a:endParaRPr>
          </a:p>
        </p:txBody>
      </p:sp>
      <p:cxnSp>
        <p:nvCxnSpPr>
          <p:cNvPr id="93" name="Google Shape;93;p1"/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C1DB1584-10F6-33F0-5F1A-6C35659150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2642" y="838199"/>
            <a:ext cx="2891079" cy="340042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BD39B80-376C-0732-3895-43FCE5A673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FADE670B-3EF7-AE08-8443-90DF166E4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DF48274-6FD5-55FE-C780-AE1C186B6B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03" r="32903"/>
          <a:stretch/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1C1F152A-D5B1-56F2-793D-E3B5AC1856E4}"/>
              </a:ext>
            </a:extLst>
          </p:cNvPr>
          <p:cNvSpPr/>
          <p:nvPr/>
        </p:nvSpPr>
        <p:spPr>
          <a:xfrm>
            <a:off x="-43318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84EC997B-E14A-7564-4128-2B2C7A429592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E2D81D93-E68B-C2D6-73EF-0D9534AAA99B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5AFD07E2-FF7D-0843-1BAB-D8CE9407C6C0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B3221EE9-1783-35DD-B17C-3AEC9476AB9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5C11BE2-275E-1B86-4864-B75A399313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69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>
          <a:extLst>
            <a:ext uri="{FF2B5EF4-FFF2-40B4-BE49-F238E27FC236}">
              <a16:creationId xmlns:a16="http://schemas.microsoft.com/office/drawing/2014/main" id="{08E24FD6-E023-F057-7413-69D4519E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8EB8A36-DA2E-D565-42F8-DEB82E0E1A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3" b="14457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5" name="Google Shape;115;p3">
            <a:extLst>
              <a:ext uri="{FF2B5EF4-FFF2-40B4-BE49-F238E27FC236}">
                <a16:creationId xmlns:a16="http://schemas.microsoft.com/office/drawing/2014/main" id="{F229A358-9028-13D8-DD86-A9CC75FEC6CC}"/>
              </a:ext>
            </a:extLst>
          </p:cNvPr>
          <p:cNvSpPr/>
          <p:nvPr/>
        </p:nvSpPr>
        <p:spPr>
          <a:xfrm>
            <a:off x="0" y="0"/>
            <a:ext cx="6591300" cy="6858000"/>
          </a:xfrm>
          <a:prstGeom prst="rect">
            <a:avLst/>
          </a:prstGeom>
          <a:gradFill>
            <a:gsLst>
              <a:gs pos="0">
                <a:srgbClr val="0F3A84"/>
              </a:gs>
              <a:gs pos="100000">
                <a:srgbClr val="0075C7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>
            <a:extLst>
              <a:ext uri="{FF2B5EF4-FFF2-40B4-BE49-F238E27FC236}">
                <a16:creationId xmlns:a16="http://schemas.microsoft.com/office/drawing/2014/main" id="{F19FC4D0-2DB8-1EE8-AA08-E47034CE3C07}"/>
              </a:ext>
            </a:extLst>
          </p:cNvPr>
          <p:cNvSpPr txBox="1"/>
          <p:nvPr/>
        </p:nvSpPr>
        <p:spPr>
          <a:xfrm>
            <a:off x="174171" y="5460334"/>
            <a:ext cx="11208426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3200"/>
            </a:pPr>
            <a:r>
              <a:rPr lang="nl-NL" sz="3200" b="1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lang="nl-NL" sz="3200"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19;p3">
            <a:extLst>
              <a:ext uri="{FF2B5EF4-FFF2-40B4-BE49-F238E27FC236}">
                <a16:creationId xmlns:a16="http://schemas.microsoft.com/office/drawing/2014/main" id="{BC52C4EC-20ED-BD9D-1D5D-5A0600C8FAF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3" y="5995865"/>
            <a:ext cx="80602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800" dirty="0">
                <a:solidFill>
                  <a:schemeClr val="lt1"/>
                </a:solidFill>
              </a:rPr>
              <a:t>Plaats hier een korte beschrijving ter ondersteuning van deze slide</a:t>
            </a:r>
            <a:endParaRPr lang="nl-NL" sz="1800" b="1" dirty="0">
              <a:solidFill>
                <a:schemeClr val="lt1"/>
              </a:solidFill>
            </a:endParaRPr>
          </a:p>
        </p:txBody>
      </p:sp>
      <p:cxnSp>
        <p:nvCxnSpPr>
          <p:cNvPr id="2" name="Google Shape;104;p2">
            <a:extLst>
              <a:ext uri="{FF2B5EF4-FFF2-40B4-BE49-F238E27FC236}">
                <a16:creationId xmlns:a16="http://schemas.microsoft.com/office/drawing/2014/main" id="{238B76B4-5B1E-5BA7-3C11-2A06B74BF8F1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CD25F43C-8E67-BECA-9D3C-353B41C38D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65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C2D80989-0B16-ADD0-D520-2E61A9FE1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4B4EAE3-9FAF-C0EA-FF7E-1A167E1E42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66" r="36140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FD9DFE13-7C19-DEE7-8C33-35E58D1C6C92}"/>
              </a:ext>
            </a:extLst>
          </p:cNvPr>
          <p:cNvSpPr/>
          <p:nvPr/>
        </p:nvSpPr>
        <p:spPr>
          <a:xfrm>
            <a:off x="-43318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B25DFEFE-6CE4-7CD2-24D9-A4577CDA4686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13AC7982-8D9F-8300-4040-93D10502628A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DB507B3B-9BD7-E3A8-3A21-D9C2B4F1AAA1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7A27EF58-F236-1C01-0DD8-0C66DF45DBE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3777ECA-3B40-2100-6E61-C8B6127401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48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0EBDA17F-29BF-1F23-49DE-7254C1DBF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6985F21-AC7B-DBDF-96AA-07D67FFFF6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905" r="34901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4FF4DAD3-C728-8D13-EE7E-4BFB2507F8FA}"/>
              </a:ext>
            </a:extLst>
          </p:cNvPr>
          <p:cNvSpPr/>
          <p:nvPr/>
        </p:nvSpPr>
        <p:spPr>
          <a:xfrm>
            <a:off x="-43318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C6D68AFC-BD54-FAB7-C444-0D0C37DD4E64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271B1908-A094-BD4A-49AC-DB6CFF44750E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B250FF6C-98E0-DB75-01FE-0EC73A2BA210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8008A431-E21A-4E56-0736-5C8748AFEC0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5CEF623-51F0-DBE5-34E9-50FE91B95F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17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9F89B64E-8FD1-9F67-ACC6-B7198409F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594B00B-BEBE-3891-1690-3089EF4A0B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54" r="39452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E4EBA803-F10F-D3C8-F148-A35F8CB4065B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A07BAF10-F4D4-14EC-C026-EAA7D24442EB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339E4202-2A95-6ACF-F5BB-4736F18E03F6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9B0D85E2-F572-92CF-9692-8AE2A61DBD27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7D9A8ED1-002B-28A7-38CD-A70CB09321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D54B9B2-51D9-0CD5-9440-15CBC8B07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21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32815196-0ED8-9B6A-782E-B6A63C336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EF71935-76D4-B2DC-7401-F276D4722C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855" t="1086" r="35300" b="17481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0F700BCA-11C3-8B36-F34E-AB5BD8FB35B1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2C69020D-6151-3782-3C69-22F77BDC148B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2C241965-98E0-5857-6DA1-22EA7ECDB9CC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038EE707-9AB5-399E-5A93-43698114B631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A9D51B37-74BD-D298-3CE3-E4D9329B527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1BAD23F-5F99-9280-7911-C5E1FAA6A7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77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759B4548-200A-829D-3859-FB2426CF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FD25386-59DE-5678-25B2-07862F9B4F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09" r="27797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D76596B4-CE99-8D03-E586-224F1F140C3C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389DB2FE-9659-4572-1200-9E510FE412B4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F2BE6765-1254-DD7F-5B7D-6FFF8821F7DD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04CAAF48-8833-0EE2-5444-47DB1590D322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D06EE964-56DD-9048-3F14-ED9EAAA7A1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75C6FD0-023E-21C0-E65B-72325A1FDF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81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3B247880-8620-B558-FFCF-D766A3CD1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24B114C-842B-3C56-C45B-E18C2996CB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237" r="33569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F2672E71-9106-CA83-5111-DA4055734F77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7B3DC058-63E2-EB38-F475-1E64881C0933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82087A3D-16C7-6EAA-159F-9DA4ECCBFE10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47F55038-8759-8C51-3FF0-CE324928DDE8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589D7810-41E5-E59B-B6B9-77871710F0E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AD36A44-FC3F-C59A-F59D-86637F5761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5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5D626B5B-FC89-51C7-6B0D-4455D7ED7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070A6A4-5448-3ECF-5BA7-D8480D3748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240" r="36566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43C2D1B6-75F8-A6D4-5B2A-A34505D291D2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3A993D47-E6E5-666E-10CD-C1BC5C5761BF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8F61206B-569F-1DC0-03B5-B1373C802B99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135787F3-4DDC-B8CC-5970-917CED0A4849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E1CB9624-2BB1-5765-64D2-6516B2D052D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C4738F7-B900-CF39-2DC4-09500995DB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5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C3634D2E-8DE3-1A02-35EF-5BEFF3F18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95698A7-AEAF-6C70-9ABE-7CC0BB43D8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18" r="36788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E85252AE-CB86-4EE9-7537-2482744881A0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C3063BDC-840C-6B9A-6776-4F22D41443EA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6F930B00-DEC0-E066-AEC6-03C4F6651BFA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72DC69C0-0F59-B069-5354-30E3B42C16FC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8DE2F03A-F460-E86B-CA88-0BCFBAA7E72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lang="nl-NL"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C81FF4-2021-4AE2-6354-EE14350F9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8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154D7561-44CB-8B82-9A3D-CE1075CF9A61}"/>
              </a:ext>
            </a:extLst>
          </p:cNvPr>
          <p:cNvSpPr/>
          <p:nvPr/>
        </p:nvSpPr>
        <p:spPr>
          <a:xfrm>
            <a:off x="0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/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B448BE0C-4BD8-1346-E04A-006AE56B80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482" t="-2" r="29701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sp>
        <p:nvSpPr>
          <p:cNvPr id="4" name="Google Shape;90;p1">
            <a:extLst>
              <a:ext uri="{FF2B5EF4-FFF2-40B4-BE49-F238E27FC236}">
                <a16:creationId xmlns:a16="http://schemas.microsoft.com/office/drawing/2014/main" id="{141BD44E-0C0E-7A16-F346-FC8F98854BFE}"/>
              </a:ext>
            </a:extLst>
          </p:cNvPr>
          <p:cNvSpPr/>
          <p:nvPr/>
        </p:nvSpPr>
        <p:spPr>
          <a:xfrm>
            <a:off x="114300" y="6275070"/>
            <a:ext cx="8582025" cy="308610"/>
          </a:xfrm>
          <a:prstGeom prst="rect">
            <a:avLst/>
          </a:prstGeom>
          <a:solidFill>
            <a:srgbClr val="0221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4" name="Google Shape;104;p2"/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/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/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05679B7-0B00-30FA-1BFA-91374D8381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093B9774-B427-4F1D-24FE-0ACA45717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311BE832-8442-8293-9DF5-4882E27CAB0E}"/>
              </a:ext>
            </a:extLst>
          </p:cNvPr>
          <p:cNvSpPr/>
          <p:nvPr/>
        </p:nvSpPr>
        <p:spPr>
          <a:xfrm>
            <a:off x="-14290" y="2136860"/>
            <a:ext cx="12235318" cy="4944822"/>
          </a:xfrm>
          <a:prstGeom prst="rect">
            <a:avLst/>
          </a:prstGeom>
          <a:solidFill>
            <a:srgbClr val="0221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0;p1">
            <a:extLst>
              <a:ext uri="{FF2B5EF4-FFF2-40B4-BE49-F238E27FC236}">
                <a16:creationId xmlns:a16="http://schemas.microsoft.com/office/drawing/2014/main" id="{F4167061-7C74-2200-1FE3-90E7FAAEFFD4}"/>
              </a:ext>
            </a:extLst>
          </p:cNvPr>
          <p:cNvSpPr/>
          <p:nvPr/>
        </p:nvSpPr>
        <p:spPr>
          <a:xfrm>
            <a:off x="-14290" y="-675"/>
            <a:ext cx="12235318" cy="3063238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DF78C069-D3BF-FA67-3B7B-E7055708004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29028" y="5493889"/>
            <a:ext cx="12250056" cy="917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F5FF"/>
              </a:buClr>
              <a:buSzPts val="2400"/>
              <a:buNone/>
            </a:pPr>
            <a:r>
              <a:rPr lang="nl-NL" b="1" dirty="0">
                <a:solidFill>
                  <a:srgbClr val="84C6FF"/>
                </a:solidFill>
                <a:latin typeface="Open Sans"/>
                <a:ea typeface="Open Sans"/>
                <a:cs typeface="Open Sans"/>
                <a:sym typeface="Open Sans"/>
              </a:rPr>
              <a:t>PRESENTATIE</a:t>
            </a:r>
            <a:endParaRPr dirty="0">
              <a:solidFill>
                <a:srgbClr val="84C6FF"/>
              </a:solidFill>
            </a:endParaRPr>
          </a:p>
        </p:txBody>
      </p:sp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D85151A9-E3CF-3A45-E40D-701BCCD7F3B5}"/>
              </a:ext>
            </a:extLst>
          </p:cNvPr>
          <p:cNvSpPr txBox="1"/>
          <p:nvPr/>
        </p:nvSpPr>
        <p:spPr>
          <a:xfrm>
            <a:off x="-29028" y="4858300"/>
            <a:ext cx="12250056" cy="617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nl-NL" sz="4000" b="1" i="0" u="none" strike="noStrike" cap="none" dirty="0">
                <a:solidFill>
                  <a:schemeClr val="lt1"/>
                </a:solidFill>
                <a:latin typeface="+mj-lt"/>
                <a:ea typeface="Open Sans"/>
                <a:cs typeface="Open Sans"/>
                <a:sym typeface="Open Sans"/>
              </a:rPr>
              <a:t>EINDE</a:t>
            </a:r>
            <a:endParaRPr b="1" dirty="0">
              <a:latin typeface="+mj-lt"/>
            </a:endParaRPr>
          </a:p>
        </p:txBody>
      </p:sp>
      <p:cxnSp>
        <p:nvCxnSpPr>
          <p:cNvPr id="93" name="Google Shape;93;p1">
            <a:extLst>
              <a:ext uri="{FF2B5EF4-FFF2-40B4-BE49-F238E27FC236}">
                <a16:creationId xmlns:a16="http://schemas.microsoft.com/office/drawing/2014/main" id="{0BBEF7F6-2F84-AA11-B809-C404B444A85B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B0562605-4E9F-009E-2FF5-A1BCCD163D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2642" y="1174556"/>
            <a:ext cx="2891079" cy="340042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0CCAB0B-DC4D-EAAB-7D20-8B3C1EA1A6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8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572182A-56E5-0218-82F6-F9E9D7F1BE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53"/>
          <a:stretch>
            <a:fillRect/>
          </a:stretch>
        </p:blipFill>
        <p:spPr>
          <a:xfrm>
            <a:off x="0" y="12697"/>
            <a:ext cx="12192000" cy="6845303"/>
          </a:xfrm>
          <a:prstGeom prst="rect">
            <a:avLst/>
          </a:prstGeom>
        </p:spPr>
      </p:pic>
      <p:sp>
        <p:nvSpPr>
          <p:cNvPr id="115" name="Google Shape;115;p3"/>
          <p:cNvSpPr/>
          <p:nvPr/>
        </p:nvSpPr>
        <p:spPr>
          <a:xfrm>
            <a:off x="0" y="0"/>
            <a:ext cx="6591300" cy="6858000"/>
          </a:xfrm>
          <a:prstGeom prst="rect">
            <a:avLst/>
          </a:prstGeom>
          <a:gradFill>
            <a:gsLst>
              <a:gs pos="0">
                <a:srgbClr val="0F3A84"/>
              </a:gs>
              <a:gs pos="100000">
                <a:srgbClr val="0075C7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174171" y="5460334"/>
            <a:ext cx="11208426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3200"/>
            </a:pPr>
            <a:r>
              <a:rPr lang="nl-NL" sz="3200" b="1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lang="nl-NL" sz="3200"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19;p3"/>
          <p:cNvSpPr txBox="1">
            <a:spLocks noGrp="1"/>
          </p:cNvSpPr>
          <p:nvPr>
            <p:ph type="subTitle" idx="1"/>
          </p:nvPr>
        </p:nvSpPr>
        <p:spPr>
          <a:xfrm>
            <a:off x="270933" y="5995865"/>
            <a:ext cx="80602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800" dirty="0">
                <a:solidFill>
                  <a:schemeClr val="lt1"/>
                </a:solidFill>
              </a:rPr>
              <a:t>Plaats hier een korte beschrijving ter ondersteuning van deze slide</a:t>
            </a:r>
            <a:endParaRPr lang="nl-NL" sz="1800" b="1" dirty="0">
              <a:solidFill>
                <a:schemeClr val="lt1"/>
              </a:solidFill>
            </a:endParaRPr>
          </a:p>
        </p:txBody>
      </p:sp>
      <p:cxnSp>
        <p:nvCxnSpPr>
          <p:cNvPr id="2" name="Google Shape;104;p2">
            <a:extLst>
              <a:ext uri="{FF2B5EF4-FFF2-40B4-BE49-F238E27FC236}">
                <a16:creationId xmlns:a16="http://schemas.microsoft.com/office/drawing/2014/main" id="{CFE8574F-B159-54EF-5B02-DBA4400F82B3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F741AEF0-8BA1-AC96-776C-A60DB27DFA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3488B65B-8085-2E51-D4D9-FFC84316B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15B458D9-DCE8-6F02-B3FB-11359EA67DB2}"/>
              </a:ext>
            </a:extLst>
          </p:cNvPr>
          <p:cNvSpPr/>
          <p:nvPr/>
        </p:nvSpPr>
        <p:spPr>
          <a:xfrm>
            <a:off x="-43318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2CB5E83D-DD11-5CB8-9079-1E30B4AE596E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8E82C4-5E2C-398B-97D4-87892515BF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166" r="37640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C7E2E4DB-CABC-B66C-A2C4-62C5AC29B255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198076E0-6DE9-B199-C55A-9DA2628ABD61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F19C3E4F-8350-4543-3A2A-B20E917D71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B908257-76D2-0A53-F7F5-84375C9406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6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>
          <a:extLst>
            <a:ext uri="{FF2B5EF4-FFF2-40B4-BE49-F238E27FC236}">
              <a16:creationId xmlns:a16="http://schemas.microsoft.com/office/drawing/2014/main" id="{6F364A14-F530-263A-B824-D67FB51A0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0;p1">
            <a:extLst>
              <a:ext uri="{FF2B5EF4-FFF2-40B4-BE49-F238E27FC236}">
                <a16:creationId xmlns:a16="http://schemas.microsoft.com/office/drawing/2014/main" id="{B9A8527C-BD83-D39A-101D-881339087E7C}"/>
              </a:ext>
            </a:extLst>
          </p:cNvPr>
          <p:cNvSpPr/>
          <p:nvPr/>
        </p:nvSpPr>
        <p:spPr>
          <a:xfrm>
            <a:off x="-10830" y="0"/>
            <a:ext cx="12235318" cy="6944522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29B7160-72E1-2358-FCF3-B27A94105F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631" r="30631"/>
          <a:stretch/>
        </p:blipFill>
        <p:spPr>
          <a:xfrm>
            <a:off x="4518072" y="439908"/>
            <a:ext cx="2664836" cy="4581579"/>
          </a:xfrm>
          <a:prstGeom prst="rect">
            <a:avLst/>
          </a:prstGeom>
        </p:spPr>
      </p:pic>
      <p:sp>
        <p:nvSpPr>
          <p:cNvPr id="118" name="Google Shape;118;p3">
            <a:extLst>
              <a:ext uri="{FF2B5EF4-FFF2-40B4-BE49-F238E27FC236}">
                <a16:creationId xmlns:a16="http://schemas.microsoft.com/office/drawing/2014/main" id="{E2618D89-D5B6-856E-9CEE-2B9E941FC941}"/>
              </a:ext>
            </a:extLst>
          </p:cNvPr>
          <p:cNvSpPr txBox="1"/>
          <p:nvPr/>
        </p:nvSpPr>
        <p:spPr>
          <a:xfrm>
            <a:off x="3168367" y="5513408"/>
            <a:ext cx="587692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90000"/>
              </a:lnSpc>
              <a:buClr>
                <a:schemeClr val="lt1"/>
              </a:buClr>
              <a:buSzPts val="3200"/>
            </a:pPr>
            <a:r>
              <a:rPr lang="nl-NL" sz="3200" b="1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lang="nl-NL" sz="3200"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19;p3">
            <a:extLst>
              <a:ext uri="{FF2B5EF4-FFF2-40B4-BE49-F238E27FC236}">
                <a16:creationId xmlns:a16="http://schemas.microsoft.com/office/drawing/2014/main" id="{0C745357-65D5-E4EE-447B-470880983A4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266420" y="6058326"/>
            <a:ext cx="765915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800" dirty="0">
                <a:solidFill>
                  <a:schemeClr val="lt1"/>
                </a:solidFill>
              </a:rPr>
              <a:t>Plaats hier een korte beschrijving ter ondersteuning van deze slide</a:t>
            </a:r>
            <a:endParaRPr lang="nl-NL" sz="1800" b="1" dirty="0">
              <a:solidFill>
                <a:schemeClr val="lt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890FA84-0EB0-3F0B-67BF-DBD0D811C3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225" t="337" r="30037" b="-337"/>
          <a:stretch>
            <a:fillRect/>
          </a:stretch>
        </p:blipFill>
        <p:spPr>
          <a:xfrm>
            <a:off x="1508172" y="430383"/>
            <a:ext cx="2664836" cy="458157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A0DC8EF-4621-EBC5-B2D6-86FFB4EA5F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21" r="5806" b="8314"/>
          <a:stretch>
            <a:fillRect/>
          </a:stretch>
        </p:blipFill>
        <p:spPr>
          <a:xfrm>
            <a:off x="7461297" y="439908"/>
            <a:ext cx="2664836" cy="458157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3D1B182-BA62-C087-6624-7E2300B55E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0315" y="4120185"/>
            <a:ext cx="971367" cy="114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47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956EBCE1-B026-2510-590D-F2E74DD3D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A46810F2-C678-ABA2-5C8B-19BF33564AF2}"/>
              </a:ext>
            </a:extLst>
          </p:cNvPr>
          <p:cNvSpPr/>
          <p:nvPr/>
        </p:nvSpPr>
        <p:spPr>
          <a:xfrm>
            <a:off x="-43318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B5176B24-6B4F-5A30-656B-10D6873714FE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CD5E1BC6-BA4D-2B41-051E-F69619D5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43" r="24763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4F8F3936-6FCA-BB77-BFA5-335676BFD7A9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3F13F777-DB9B-398D-BE88-61AF0B34352A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89831EF5-9A9E-2190-6337-7C61509B39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A7BD7AB-C726-4897-E510-6DE26B0162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26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>
          <a:extLst>
            <a:ext uri="{FF2B5EF4-FFF2-40B4-BE49-F238E27FC236}">
              <a16:creationId xmlns:a16="http://schemas.microsoft.com/office/drawing/2014/main" id="{D5B2A9B2-9917-2598-0DF8-C40228F9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D88F578-2A5F-F485-B8CD-4A17BE5FB0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70" b="7770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5" name="Google Shape;115;p3">
            <a:extLst>
              <a:ext uri="{FF2B5EF4-FFF2-40B4-BE49-F238E27FC236}">
                <a16:creationId xmlns:a16="http://schemas.microsoft.com/office/drawing/2014/main" id="{14A94954-5D8E-6EF9-1BAE-D038CC9DDF47}"/>
              </a:ext>
            </a:extLst>
          </p:cNvPr>
          <p:cNvSpPr/>
          <p:nvPr/>
        </p:nvSpPr>
        <p:spPr>
          <a:xfrm>
            <a:off x="0" y="0"/>
            <a:ext cx="6591300" cy="6858000"/>
          </a:xfrm>
          <a:prstGeom prst="rect">
            <a:avLst/>
          </a:prstGeom>
          <a:gradFill>
            <a:gsLst>
              <a:gs pos="0">
                <a:srgbClr val="0F3A84"/>
              </a:gs>
              <a:gs pos="100000">
                <a:srgbClr val="0075C7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>
            <a:extLst>
              <a:ext uri="{FF2B5EF4-FFF2-40B4-BE49-F238E27FC236}">
                <a16:creationId xmlns:a16="http://schemas.microsoft.com/office/drawing/2014/main" id="{1924002E-EF60-FB1E-483C-C4EE24FD3C17}"/>
              </a:ext>
            </a:extLst>
          </p:cNvPr>
          <p:cNvSpPr txBox="1"/>
          <p:nvPr/>
        </p:nvSpPr>
        <p:spPr>
          <a:xfrm>
            <a:off x="174171" y="5460334"/>
            <a:ext cx="11208426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3200"/>
            </a:pPr>
            <a:r>
              <a:rPr lang="nl-NL" sz="3200" b="1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lang="nl-NL" sz="3200"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19;p3">
            <a:extLst>
              <a:ext uri="{FF2B5EF4-FFF2-40B4-BE49-F238E27FC236}">
                <a16:creationId xmlns:a16="http://schemas.microsoft.com/office/drawing/2014/main" id="{710A5637-77FF-DB72-4890-5175E68AD8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3" y="5995865"/>
            <a:ext cx="80602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800" dirty="0">
                <a:solidFill>
                  <a:schemeClr val="lt1"/>
                </a:solidFill>
              </a:rPr>
              <a:t>Plaats hier een korte beschrijving ter ondersteuning van deze slide</a:t>
            </a:r>
            <a:endParaRPr lang="nl-NL" sz="1800" b="1" dirty="0">
              <a:solidFill>
                <a:schemeClr val="lt1"/>
              </a:solidFill>
            </a:endParaRPr>
          </a:p>
        </p:txBody>
      </p:sp>
      <p:cxnSp>
        <p:nvCxnSpPr>
          <p:cNvPr id="2" name="Google Shape;104;p2">
            <a:extLst>
              <a:ext uri="{FF2B5EF4-FFF2-40B4-BE49-F238E27FC236}">
                <a16:creationId xmlns:a16="http://schemas.microsoft.com/office/drawing/2014/main" id="{5D56C05E-F660-726C-BB03-E1F8200D0A7C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745FE98F-2737-7BE2-E6D8-F09B725130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7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4AFB59C5-07AE-ADE6-63B5-9F3D28EC0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D82C1E5C-5A16-0506-853E-673DDCEB4BCF}"/>
              </a:ext>
            </a:extLst>
          </p:cNvPr>
          <p:cNvSpPr/>
          <p:nvPr/>
        </p:nvSpPr>
        <p:spPr>
          <a:xfrm>
            <a:off x="-43318" y="0"/>
            <a:ext cx="8739643" cy="6858000"/>
          </a:xfrm>
          <a:prstGeom prst="rect">
            <a:avLst/>
          </a:prstGeom>
          <a:solidFill>
            <a:srgbClr val="0F3A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">
            <a:extLst>
              <a:ext uri="{FF2B5EF4-FFF2-40B4-BE49-F238E27FC236}">
                <a16:creationId xmlns:a16="http://schemas.microsoft.com/office/drawing/2014/main" id="{61E94596-E152-137A-C42E-F00E379CD6FD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C9A24D7E-A2BE-055B-9FE0-FB67AEA2E7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846" r="30960"/>
          <a:stretch>
            <a:fillRect/>
          </a:stretch>
        </p:blipFill>
        <p:spPr>
          <a:xfrm>
            <a:off x="8696325" y="0"/>
            <a:ext cx="3521074" cy="6858000"/>
          </a:xfrm>
          <a:prstGeom prst="rect">
            <a:avLst/>
          </a:prstGeom>
        </p:spPr>
      </p:pic>
      <p:cxnSp>
        <p:nvCxnSpPr>
          <p:cNvPr id="104" name="Google Shape;104;p2">
            <a:extLst>
              <a:ext uri="{FF2B5EF4-FFF2-40B4-BE49-F238E27FC236}">
                <a16:creationId xmlns:a16="http://schemas.microsoft.com/office/drawing/2014/main" id="{696EE2C6-47E7-9259-5726-8E842559A8A4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4E47A323-C062-B282-892F-B1976BD702FF}"/>
              </a:ext>
            </a:extLst>
          </p:cNvPr>
          <p:cNvSpPr txBox="1"/>
          <p:nvPr/>
        </p:nvSpPr>
        <p:spPr>
          <a:xfrm>
            <a:off x="270933" y="412231"/>
            <a:ext cx="753004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nl-NL" sz="3200" b="1" i="0" u="none" strike="noStrike" cap="none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B34BE894-3EED-B901-5489-DE6840028FF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2" y="1026368"/>
            <a:ext cx="8060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600" dirty="0">
                <a:solidFill>
                  <a:schemeClr val="lt1"/>
                </a:solidFill>
              </a:rPr>
              <a:t>Plaats hier een beschrijving, uitleg of relevante informatie ter ondersteuning van deze slide.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307B072-9B96-4117-8E5F-B2F8DC83CB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46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>
          <a:extLst>
            <a:ext uri="{FF2B5EF4-FFF2-40B4-BE49-F238E27FC236}">
              <a16:creationId xmlns:a16="http://schemas.microsoft.com/office/drawing/2014/main" id="{19FB85E7-5F4A-CA7C-ED29-9E9CB320F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70429C6-EE5D-3539-CF1F-7A70A26C94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70" b="777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5" name="Google Shape;115;p3">
            <a:extLst>
              <a:ext uri="{FF2B5EF4-FFF2-40B4-BE49-F238E27FC236}">
                <a16:creationId xmlns:a16="http://schemas.microsoft.com/office/drawing/2014/main" id="{8AB9D630-0CF9-C51D-5E22-A91E244AD5DD}"/>
              </a:ext>
            </a:extLst>
          </p:cNvPr>
          <p:cNvSpPr/>
          <p:nvPr/>
        </p:nvSpPr>
        <p:spPr>
          <a:xfrm>
            <a:off x="0" y="0"/>
            <a:ext cx="6591300" cy="6858000"/>
          </a:xfrm>
          <a:prstGeom prst="rect">
            <a:avLst/>
          </a:prstGeom>
          <a:gradFill>
            <a:gsLst>
              <a:gs pos="0">
                <a:srgbClr val="0F3A84"/>
              </a:gs>
              <a:gs pos="100000">
                <a:srgbClr val="0075C7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>
            <a:extLst>
              <a:ext uri="{FF2B5EF4-FFF2-40B4-BE49-F238E27FC236}">
                <a16:creationId xmlns:a16="http://schemas.microsoft.com/office/drawing/2014/main" id="{94124FAD-EC54-AC6D-E49D-A66AC4C52FC2}"/>
              </a:ext>
            </a:extLst>
          </p:cNvPr>
          <p:cNvSpPr txBox="1"/>
          <p:nvPr/>
        </p:nvSpPr>
        <p:spPr>
          <a:xfrm>
            <a:off x="174171" y="5460334"/>
            <a:ext cx="11208426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3200"/>
            </a:pPr>
            <a:r>
              <a:rPr lang="nl-NL" sz="3200" b="1" dirty="0">
                <a:solidFill>
                  <a:srgbClr val="84C6FF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TITEL</a:t>
            </a:r>
            <a:endParaRPr lang="nl-NL" sz="3200" dirty="0">
              <a:solidFill>
                <a:srgbClr val="84C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19;p3">
            <a:extLst>
              <a:ext uri="{FF2B5EF4-FFF2-40B4-BE49-F238E27FC236}">
                <a16:creationId xmlns:a16="http://schemas.microsoft.com/office/drawing/2014/main" id="{89D2070D-588A-87A9-FB4C-317D1BD1AC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0933" y="5995906"/>
            <a:ext cx="806026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800"/>
            </a:pPr>
            <a:r>
              <a:rPr lang="nl-NL" sz="1800" dirty="0">
                <a:solidFill>
                  <a:schemeClr val="lt1"/>
                </a:solidFill>
              </a:rPr>
              <a:t>Plaats hier een korte beschrijving ter ondersteuning van deze slide</a:t>
            </a:r>
            <a:endParaRPr sz="1800" b="1" dirty="0">
              <a:solidFill>
                <a:schemeClr val="lt1"/>
              </a:solidFill>
            </a:endParaRPr>
          </a:p>
        </p:txBody>
      </p:sp>
      <p:cxnSp>
        <p:nvCxnSpPr>
          <p:cNvPr id="2" name="Google Shape;104;p2">
            <a:extLst>
              <a:ext uri="{FF2B5EF4-FFF2-40B4-BE49-F238E27FC236}">
                <a16:creationId xmlns:a16="http://schemas.microsoft.com/office/drawing/2014/main" id="{6F6B6E6E-54BF-EAD4-137B-CA410FDEB162}"/>
              </a:ext>
            </a:extLst>
          </p:cNvPr>
          <p:cNvCxnSpPr/>
          <p:nvPr/>
        </p:nvCxnSpPr>
        <p:spPr>
          <a:xfrm rot="10800000">
            <a:off x="270933" y="6445768"/>
            <a:ext cx="11594499" cy="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E0CD907D-687E-953A-A866-B6CEA90BC1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82597" y="6107154"/>
            <a:ext cx="546971" cy="6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44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288</Words>
  <Application>Microsoft Macintosh PowerPoint</Application>
  <PresentationFormat>Breedbeeld</PresentationFormat>
  <Paragraphs>60</Paragraphs>
  <Slides>20</Slides>
  <Notes>20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Open Sans</vt:lpstr>
      <vt:lpstr>Calibri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Michael Bosman</cp:lastModifiedBy>
  <cp:revision>9</cp:revision>
  <dcterms:created xsi:type="dcterms:W3CDTF">2020-06-06T12:33:03Z</dcterms:created>
  <dcterms:modified xsi:type="dcterms:W3CDTF">2026-07-16T13:31:09Z</dcterms:modified>
</cp:coreProperties>
</file>